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330" y="-33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8D565-69BB-4B20-9E6F-345AAD0BC55E}" type="datetimeFigureOut">
              <a:rPr lang="zh-CN" altLang="en-US" smtClean="0"/>
              <a:pPr/>
              <a:t>2019/11/27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2CA94-D0E1-4634-B834-93F50B3DD0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85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76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3" y="1200151"/>
            <a:ext cx="8229481" cy="3394472"/>
          </a:xfrm>
          <a:prstGeom prst="rect">
            <a:avLst/>
          </a:prstGeom>
        </p:spPr>
        <p:txBody>
          <a:bodyPr lIns="91431" tIns="45716" rIns="91431" bIns="45716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4408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050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98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218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84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61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877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300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8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981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93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693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059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40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2019/11/27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231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76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606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9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4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749165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2" y="2914650"/>
            <a:ext cx="6400443" cy="1314450"/>
          </a:xfrm>
          <a:prstGeom prst="rect">
            <a:avLst/>
          </a:prstGeom>
        </p:spPr>
        <p:txBody>
          <a:bodyPr lIns="91431" tIns="45716" rIns="91431" bIns="45716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470976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AutoShape 5" descr="http://img.chuansong.me/mmbiz_jpg/lcUVQD7J7fccoY3V603LibZQImJ6my1dxxF0p4a2l6qaUlGDWDbWcfNoDeqQ5dgJtosI1iaFbBoQvHrRziasn3Qfg/640?wx_fmt=jpeg"/>
          <p:cNvSpPr>
            <a:spLocks noChangeAspect="1" noChangeArrowheads="1"/>
          </p:cNvSpPr>
          <p:nvPr userDrawn="1"/>
        </p:nvSpPr>
        <p:spPr bwMode="auto">
          <a:xfrm>
            <a:off x="116696" y="-108347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6269" name="AutoShape 13" descr="http://img3.imgtn.bdimg.com/it/u=1270035513,2457988618&amp;fm=214&amp;gp=0.jpg"/>
          <p:cNvSpPr>
            <a:spLocks noChangeAspect="1" noChangeArrowheads="1"/>
          </p:cNvSpPr>
          <p:nvPr userDrawn="1"/>
        </p:nvSpPr>
        <p:spPr bwMode="auto">
          <a:xfrm>
            <a:off x="116696" y="-108347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6271" name="AutoShape 15" descr="http://img3.imgtn.bdimg.com/it/u=1270035513,2457988618&amp;fm=214&amp;gp=0.jpg"/>
          <p:cNvSpPr>
            <a:spLocks noChangeAspect="1" noChangeArrowheads="1"/>
          </p:cNvSpPr>
          <p:nvPr userDrawn="1"/>
        </p:nvSpPr>
        <p:spPr bwMode="auto">
          <a:xfrm>
            <a:off x="116696" y="-108347"/>
            <a:ext cx="22863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pPr defTabSz="685800"/>
            <a:endParaRPr lang="zh-CN" altLang="en-US" sz="1400">
              <a:solidFill>
                <a:prstClr val="black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9942"/>
            <a:ext cx="9144000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.zcool.cn/community/0124f658a939b5a801219c7777edb5.png@1280w_1l_2o_100s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488" y="987574"/>
            <a:ext cx="3335016" cy="2778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323528" y="816282"/>
            <a:ext cx="5760640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俗名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熬年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。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就是在旧年的最后一天夜里不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睡觉熬夜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迎接新一年到来的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习俗。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    古时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守岁有两种含义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: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年长者守岁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为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辞旧岁</a:t>
            </a:r>
            <a:r>
              <a:rPr lang="en-US" altLang="zh-CN" sz="2800" b="1" dirty="0" smtClean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有珍爱光阴的意思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;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年轻人守岁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，有延长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父母</a:t>
            </a:r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寿命的意味。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267494"/>
            <a:ext cx="899592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 smtClean="0">
                <a:latin typeface="黑体" pitchFamily="49" charset="-122"/>
                <a:ea typeface="黑体" pitchFamily="49" charset="-122"/>
              </a:rPr>
              <a:t>守岁</a:t>
            </a:r>
            <a:endParaRPr lang="zh-CN" altLang="en-US" sz="2800" b="1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</TotalTime>
  <Words>56</Words>
  <Application>Microsoft Office PowerPoint</Application>
  <PresentationFormat>全屏显示(16:9)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1_Office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X</cp:lastModifiedBy>
  <cp:revision>7</cp:revision>
  <dcterms:created xsi:type="dcterms:W3CDTF">2018-09-12T14:29:54Z</dcterms:created>
  <dcterms:modified xsi:type="dcterms:W3CDTF">2019-11-27T07:19:05Z</dcterms:modified>
</cp:coreProperties>
</file>